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13"/>
  </p:notesMasterIdLst>
  <p:sldIdLst>
    <p:sldId id="277" r:id="rId2"/>
    <p:sldId id="278" r:id="rId3"/>
    <p:sldId id="274" r:id="rId4"/>
    <p:sldId id="285" r:id="rId5"/>
    <p:sldId id="286" r:id="rId6"/>
    <p:sldId id="279" r:id="rId7"/>
    <p:sldId id="284" r:id="rId8"/>
    <p:sldId id="280" r:id="rId9"/>
    <p:sldId id="258" r:id="rId10"/>
    <p:sldId id="287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5501" autoAdjust="0"/>
  </p:normalViewPr>
  <p:slideViewPr>
    <p:cSldViewPr snapToGrid="0" showGuides="1">
      <p:cViewPr varScale="1">
        <p:scale>
          <a:sx n="64" d="100"/>
          <a:sy n="64" d="100"/>
        </p:scale>
        <p:origin x="-114" y="-240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BDC2-AA2C-4504-89F4-D0888F8F66C8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9843D-32C3-4399-86DA-8452AB4784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49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3FB-572A-4BAB-83A9-5757DF4A74BD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F717-312C-4801-B9AD-54E67A1378E4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5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992B-BD6D-49EE-A0FC-F70A6B12A1B5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67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8663-59EB-4054-8B24-D1D12952A866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5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F64F-1511-4E67-A683-2A56C3E475E0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09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6004-EC55-4362-8498-53426A27E09F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7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44FD-0C7C-4025-A040-EF7EE5062A53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4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AA7-50BC-4B80-B5CC-8AA513077B30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2F62-2B7F-47AE-B3E9-68099A6EF664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271551"/>
            <a:ext cx="6297612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01DD-23B1-4E7E-8C96-EE54DCB54790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E038-9FE9-4C2B-98FF-4440284EA291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1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5C9D-A71E-45C8-B73A-2BB1523D0CB9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1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8B28-D32E-4562-8C86-5D25BBE82BEC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03FA-63E5-475D-9BBD-1A99651A83F0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6454-CE93-4BE4-942D-78CDE7E75FE3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7142-3939-4187-BA6D-B5ADF1BBEAA9}" type="datetime1">
              <a:rPr lang="en-US" smtClean="0"/>
              <a:t>10/12/2018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4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13C2D-F13B-4FD6-9F1F-A2258BF9147D}" type="datetime1">
              <a:rPr lang="en-US" smtClean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0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816429" y="849086"/>
            <a:ext cx="9345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Giornate del CUIA in Italia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Università degli Studi di Bari “A. Moro</a:t>
            </a:r>
          </a:p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11-12 ottobre 2018 ·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78692" y="37330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gestione sostenibile delle Risorse naturali tra beni comuni, partecipazione e trasformazione </a:t>
            </a:r>
            <a:endParaRPr lang="it-I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Lorenza Paoloni</a:t>
            </a:r>
          </a:p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Università degli Studi del Molise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16175" y="2174786"/>
            <a:ext cx="6096000" cy="1200329"/>
          </a:xfrm>
          <a:prstGeom prst="rect">
            <a:avLst/>
          </a:pr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Iniziative interuniversitarie con l’Argentina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</a:p>
          <a:p>
            <a:pPr algn="ctr"/>
            <a:endParaRPr lang="it-IT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resoconto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Scuola in Bioscienze e Biotecnologie (BIOS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2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relazioni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valorización de los recursos del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territorio (F. Pilla, Centro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Biocult,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Molise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agrobiodiversidad: motivos de su desaparición,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razones 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tutela (G.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Mastro,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C.Ruta,  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Bari)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recurso “agua” en la actividad agraria, entre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participación: la experiencia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Italiana (L. Paoloni, 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Molise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Agua contaminada por arsénico y efecto epigenético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algunos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toquímicos: posible extensión de un modelo “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 vitro”? (F. Caradonna, 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Palermo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derecho del agua: entre la protección de las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inversiones extranjeras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nuevas formas de tutela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jurídica (S. Vezzani, 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Perugia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Experiencias y buenas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Directiva Hábitat y Red Natura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2000 (M. L. Carranza, Universidad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Molise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prodotti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30802"/>
            <a:ext cx="8620407" cy="4652283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8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progetto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Risoluzione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ONU,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adottata dall’Assemblea Generale il 25 settembre 2015, dal titolo “Trasformare il nostro mondo: l’Agenda 2030 per lo Sviluppo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Sostenibile»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Tutela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delle risorse naturali, con un focus specifico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sull’acqua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Legge 221/2015 (c.d. collegato ambientale): le aree rurali e montane devono sfruttare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modo equilibrato le risorse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 cui in primo luogo acqua, boschi e paesaggio, e aprire un nuovo rapporto sussidiario e di scambio con le comunità urbane e metropolitane, in modo da poter impostare, nella fase della green economy, un piano di sviluppo sostenibile non solo dal punto di vista energetico, ambientale ed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economico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Es.: Contratto di fiume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fluviales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5929206" cy="3880773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contrato del río se ha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sido adoptado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algunas realidades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regionales (ver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Colli a Volturno in Molise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 y se considera una forma de gestión compartida de las cuencas fluviales.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Aunque no es un contrato diseñado específicamente para el sector agrícola, se propone como un instrumento contractual útil para permitir que los agricultores permanezcan en sus territorios: el agricultor se llama "custodio de los ríos", como fue el caso del agricultor guardian del naturaleza y, en última instancia, al guardián de los recursos genéticos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53" y="2160589"/>
            <a:ext cx="4732747" cy="3131501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progetto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percorsi di ricerca avviati dalle Università proponenti e sulle quali si innesta il progetto di ricerca presentato sono:</a:t>
            </a:r>
          </a:p>
          <a:p>
            <a:pPr lvl="2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agricoltura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periurbana, servizi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ecosistemici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beni comuni, proprietà collettive e agricoltura</a:t>
            </a:r>
          </a:p>
          <a:p>
            <a:pPr lvl="2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partecipazione delle comunità locali ai processi di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cambiamento</a:t>
            </a:r>
          </a:p>
          <a:p>
            <a:pPr lvl="2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estione partecipata nella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delle risorse naturali ed in particolare del bene «acqua»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Esperienze pregresse e propedeutiche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Gestión de los bienes comunes. Bosques nativos y propiedad colectiva. Intercambio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buenas prácticas para el desarrollo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sostenible (UniLaPlata, aprile 2016).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L’iniziativa è stata dichiarata di interesse legislativo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dalla Camera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dei deputati della provincia di Buenos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Aires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RED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PERIURBAN.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Buenas Prácticas de planificación territorial en ciudades con entornos valiosos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ecosistemas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naturales y sistemas de producción de alimentos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proximidad (Cordoba, maggio 2017)</a:t>
            </a: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Scambio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conoscenze e buone pratiche per un turismo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sostenibile, (Campobasso, febbraio 2017). Presente, come relatore, il prof. L. Pastorino, Presidente dell’Unione Mondiale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Agraristi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Universitari. Patrocinio del CUIA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Attori del progetto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0" y="1660585"/>
            <a:ext cx="5209129" cy="293013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89" y="2870200"/>
            <a:ext cx="4453144" cy="33398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389" y="1270000"/>
            <a:ext cx="2857500" cy="16002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49767" y="4684455"/>
            <a:ext cx="6096000" cy="169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Fabio Caradonna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 Carranza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Giuseppe del Mastro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Lorenza Paoloni (</a:t>
            </a:r>
            <a:r>
              <a:rPr lang="it-IT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Leonardo Pastorino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Fabio Pilla</a:t>
            </a:r>
            <a:endParaRPr lang="it-IT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Università partecipanti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Italiane: Univ. del Molise (coordinamento); Univ. di Bari; Univ. di Perugia; Univ. di Palermo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Argentine: Univ. Nacional de la Plata; Univ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Nacional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Cordoba;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Univ. Nacional de La Pampa; Univ. Nacional de Santiago del Estero; Univ. Nacional de Mar del Plata.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Attività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38943"/>
            <a:ext cx="8596668" cy="47024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Workshop CUIA-UNIR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Recursos naturales y sostenibilidad en ambientes costeros y marinos. Intercambio de conocimientos y buenas prácticas en Argentina y en Italia”,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Univ. Nacional de Mar del Plata, (MAR DEL PLATA,)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7 -8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maggio.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questo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Workshop, coordinato dalla Prof.ssa L. Carranza,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è stato coinvolto anche il CONISMA, Consorzio Nazionale Interuniversitario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Le Scienze Del Mare, cui Unimol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è associato; </a:t>
            </a:r>
          </a:p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hídricos: entre bienes comunes, participación y transformación”,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Facultad de Ciencias Jurídicas y Sociales - Univ. Nacional de La Plata,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Plata, 10 maggio. </a:t>
            </a:r>
            <a:r>
              <a:rPr lang="es-E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Workshop è stato in parte finanziato dall’UniLaPlata</a:t>
            </a:r>
          </a:p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CUIA-UNIR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Alimentación, producciones locales, agregados de valor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”, Univ. Nacional de Santiago del Estero (SANTIAGO DEL ESTERO),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maggio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Lezioni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 temi diversi al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CUARTO CURSO DE POSTGRADO EN DERECHO AGRARIO Y AMBIENTAL INTERNACIONAL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Formas de la Naturaleza y las Formas de su Regulación”,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internacionales sobre modalidades de dominio y gestión de los recursos naturales y el ambiente, Facultad de Ciencias Jurídicas y Sociales - Univ. Nacional de La Plata, LA PLATA,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7 - 11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maggio.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5516245" y="39360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8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0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2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6497493" y="46284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4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7117484" y="478082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6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8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20" descr="Risultati immagini per acqua in agricoltur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6688"/>
            <a:ext cx="12192000" cy="859987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07119"/>
            <a:ext cx="2494547" cy="25507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69975" y="501649"/>
            <a:ext cx="7520572" cy="2185214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agua desempeña un papel fundamental en las  actividades agrícolas primarias, como también en la agricultura industrializada o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extractiva</a:t>
            </a:r>
            <a:endParaRPr lang="es-E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 </a:t>
            </a:r>
            <a:r>
              <a:rPr lang="es-E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industrializada</a:t>
            </a:r>
            <a:r>
              <a:rPr lang="es-E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difundida a nivel mundial, constituye una "forma de habitar la Tierra" que se concentra en el incremento  constate de la extraccion y acopiamento de bienes sin tener en cuenta la utilizacion sostenible de los recursos naturales </a:t>
            </a:r>
            <a:endParaRPr lang="es-ES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3406140" y="3136175"/>
            <a:ext cx="67029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57623" y="4563895"/>
            <a:ext cx="2951587" cy="46166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Grabbing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lorenza.paoloni@unimol.it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1066</TotalTime>
  <Words>972</Words>
  <Application>Microsoft Office PowerPoint</Application>
  <PresentationFormat>Personalizzato</PresentationFormat>
  <Paragraphs>68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Sfaccettatura</vt:lpstr>
      <vt:lpstr>Presentazione standard di PowerPoint</vt:lpstr>
      <vt:lpstr>Il progetto</vt:lpstr>
      <vt:lpstr>Contratos fluviales</vt:lpstr>
      <vt:lpstr>Il progetto</vt:lpstr>
      <vt:lpstr>Esperienze pregresse e propedeutiche</vt:lpstr>
      <vt:lpstr>Gli Attori del progetto</vt:lpstr>
      <vt:lpstr>Le Università partecipanti</vt:lpstr>
      <vt:lpstr>le Attività</vt:lpstr>
      <vt:lpstr>Presentazione standard di PowerPoint</vt:lpstr>
      <vt:lpstr>Le relazioni</vt:lpstr>
      <vt:lpstr>I prodotti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recurso “agua” en la actividad agraria, entre integracion y participacion: la experiencia italiana</dc:title>
  <dc:creator>Utente</dc:creator>
  <cp:lastModifiedBy>AREA FUNZ. -PC-002</cp:lastModifiedBy>
  <cp:revision>76</cp:revision>
  <dcterms:created xsi:type="dcterms:W3CDTF">2018-04-29T08:36:17Z</dcterms:created>
  <dcterms:modified xsi:type="dcterms:W3CDTF">2018-10-12T07:35:18Z</dcterms:modified>
</cp:coreProperties>
</file>